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8" r:id="rId4"/>
    <p:sldId id="263" r:id="rId5"/>
    <p:sldId id="257" r:id="rId6"/>
    <p:sldId id="261" r:id="rId7"/>
    <p:sldId id="283" r:id="rId8"/>
    <p:sldId id="284" r:id="rId9"/>
    <p:sldId id="285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9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C270D-55FB-4F72-897B-26436F90D89E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B8B65-DED6-463A-8DDE-BF41F69F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e6d783e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e6d783e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37ebc89c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37ebc89c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6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88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632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f37ebc89c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f37ebc89c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68ED-21A1-4A6A-9509-456A7FA4D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45153-0BEC-474C-9467-AC200853C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C3E1-21AD-49B1-A9B7-C9AC6201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5378-9BE1-4DE2-B7A1-3534A931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3C92C-7ECD-429A-B55E-826856A0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7F6B-D4E0-4B04-834D-00FAF066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86F60-6399-4B2E-86C4-4EA7270FE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7D4AD-55EA-417B-8C15-F34C2638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EE6CF-9AE6-4612-A2CF-BA570921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BF36C-F1C5-41ED-8931-6A4274F3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4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D5A37-C1A4-43DC-8DFA-9022E2AC0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C808E-390F-4F14-958F-9593F1708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463FF-9742-4FB9-BB04-E175AB04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B3728-F42E-40FC-BA2C-5683417E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2788F-CB2E-4795-B0AF-C4612043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07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1" name="Google Shape;11;p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51000" y="1429633"/>
            <a:ext cx="10290000" cy="32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319000" y="4812284"/>
            <a:ext cx="555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105021" y="1316865"/>
            <a:ext cx="1730795" cy="1731487"/>
            <a:chOff x="3147975" y="298450"/>
            <a:chExt cx="1249250" cy="1249750"/>
          </a:xfrm>
        </p:grpSpPr>
        <p:sp>
          <p:nvSpPr>
            <p:cNvPr id="16" name="Google Shape;16;p2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37" name="Google Shape;37;p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0" name="Google Shape;40;p2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99998">
            <a:off x="10256800" y="5423591"/>
            <a:ext cx="2192347" cy="2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2"/>
          <p:cNvGrpSpPr/>
          <p:nvPr/>
        </p:nvGrpSpPr>
        <p:grpSpPr>
          <a:xfrm>
            <a:off x="9119628" y="5235411"/>
            <a:ext cx="668475" cy="1000527"/>
            <a:chOff x="5552650" y="2390950"/>
            <a:chExt cx="684725" cy="1024850"/>
          </a:xfrm>
        </p:grpSpPr>
        <p:sp>
          <p:nvSpPr>
            <p:cNvPr id="44" name="Google Shape;44;p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-1233594" y="4535130"/>
            <a:ext cx="1974292" cy="1976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2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50" name="Google Shape;50;p2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" name="Google Shape;54;p2"/>
          <p:cNvSpPr/>
          <p:nvPr/>
        </p:nvSpPr>
        <p:spPr>
          <a:xfrm>
            <a:off x="5595723" y="53667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" name="Google Shape;5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70522" y="3366803"/>
            <a:ext cx="472356" cy="472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62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3183800" y="3316167"/>
            <a:ext cx="5824400" cy="10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486400" y="1825797"/>
            <a:ext cx="1219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3229200" y="4411003"/>
            <a:ext cx="5733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1" name="Google Shape;61;p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3" name="Google Shape;63;p3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10800000" flipH="1">
            <a:off x="8296667" y="6021934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1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275422" y="9157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36857" y="669673"/>
            <a:ext cx="317723" cy="31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/>
          <p:cNvPicPr preferRelativeResize="0"/>
          <p:nvPr/>
        </p:nvPicPr>
        <p:blipFill rotWithShape="1">
          <a:blip r:embed="rId2">
            <a:alphaModFix/>
          </a:blip>
          <a:srcRect r="46549"/>
          <a:stretch/>
        </p:blipFill>
        <p:spPr>
          <a:xfrm rot="5399992">
            <a:off x="8143052" y="5352319"/>
            <a:ext cx="1055267" cy="197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3"/>
          <p:cNvGrpSpPr/>
          <p:nvPr/>
        </p:nvGrpSpPr>
        <p:grpSpPr>
          <a:xfrm rot="10800000" flipH="1">
            <a:off x="950961" y="5142611"/>
            <a:ext cx="668475" cy="1000527"/>
            <a:chOff x="5552650" y="2390950"/>
            <a:chExt cx="684725" cy="1024850"/>
          </a:xfrm>
        </p:grpSpPr>
        <p:sp>
          <p:nvSpPr>
            <p:cNvPr id="69" name="Google Shape;69;p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" name="Google Shape;72;p3"/>
          <p:cNvGrpSpPr/>
          <p:nvPr/>
        </p:nvGrpSpPr>
        <p:grpSpPr>
          <a:xfrm>
            <a:off x="10572561" y="719345"/>
            <a:ext cx="668475" cy="1000527"/>
            <a:chOff x="5552650" y="2390950"/>
            <a:chExt cx="684725" cy="1024850"/>
          </a:xfrm>
        </p:grpSpPr>
        <p:sp>
          <p:nvSpPr>
            <p:cNvPr id="73" name="Google Shape;73;p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3557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960000" y="1409628"/>
            <a:ext cx="10272000" cy="45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7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9pPr>
          </a:lstStyle>
          <a:p>
            <a:endParaRPr/>
          </a:p>
        </p:txBody>
      </p:sp>
      <p:grpSp>
        <p:nvGrpSpPr>
          <p:cNvPr id="79" name="Google Shape;79;p4"/>
          <p:cNvGrpSpPr/>
          <p:nvPr/>
        </p:nvGrpSpPr>
        <p:grpSpPr>
          <a:xfrm rot="10800000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80" name="Google Shape;80;p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2" name="Google Shape;82;p4"/>
          <p:cNvPicPr preferRelativeResize="0"/>
          <p:nvPr/>
        </p:nvPicPr>
        <p:blipFill rotWithShape="1">
          <a:blip r:embed="rId2">
            <a:alphaModFix/>
          </a:blip>
          <a:srcRect r="41938" b="36684"/>
          <a:stretch/>
        </p:blipFill>
        <p:spPr>
          <a:xfrm>
            <a:off x="11208347" y="4553653"/>
            <a:ext cx="1000535" cy="233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170522" y="18428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5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1952819" y="4098520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 idx="2"/>
          </p:nvPr>
        </p:nvSpPr>
        <p:spPr>
          <a:xfrm>
            <a:off x="6582381" y="4098520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1"/>
          </p:nvPr>
        </p:nvSpPr>
        <p:spPr>
          <a:xfrm>
            <a:off x="6740381" y="4587065"/>
            <a:ext cx="3340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3"/>
          </p:nvPr>
        </p:nvSpPr>
        <p:spPr>
          <a:xfrm>
            <a:off x="2110819" y="4587065"/>
            <a:ext cx="3340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5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92" name="Google Shape;92;p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94" name="Google Shape;94;p5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-10754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l="62580"/>
          <a:stretch/>
        </p:blipFill>
        <p:spPr>
          <a:xfrm>
            <a:off x="-10768" y="4535135"/>
            <a:ext cx="738767" cy="19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 t="78701"/>
          <a:stretch/>
        </p:blipFill>
        <p:spPr>
          <a:xfrm>
            <a:off x="8296667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/>
          <p:nvPr/>
        </p:nvSpPr>
        <p:spPr>
          <a:xfrm>
            <a:off x="10510623" y="50365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" name="Google Shape;98;p5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99" name="Google Shape;99;p5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25255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6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05" name="Google Shape;105;p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7" name="Google Shape;107;p6"/>
          <p:cNvPicPr preferRelativeResize="0"/>
          <p:nvPr/>
        </p:nvPicPr>
        <p:blipFill rotWithShape="1">
          <a:blip r:embed="rId2">
            <a:alphaModFix/>
          </a:blip>
          <a:srcRect r="44171" b="43917"/>
          <a:stretch/>
        </p:blipFill>
        <p:spPr>
          <a:xfrm rot="7">
            <a:off x="10968000" y="5626802"/>
            <a:ext cx="1224000" cy="123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/>
          <p:nvPr/>
        </p:nvSpPr>
        <p:spPr>
          <a:xfrm>
            <a:off x="1117964" y="616900"/>
            <a:ext cx="774416" cy="774416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9" name="Google Shape;109;p6"/>
          <p:cNvGrpSpPr/>
          <p:nvPr/>
        </p:nvGrpSpPr>
        <p:grpSpPr>
          <a:xfrm>
            <a:off x="10563528" y="414545"/>
            <a:ext cx="668475" cy="1000527"/>
            <a:chOff x="5552650" y="2390950"/>
            <a:chExt cx="684725" cy="1024850"/>
          </a:xfrm>
        </p:grpSpPr>
        <p:sp>
          <p:nvSpPr>
            <p:cNvPr id="110" name="Google Shape;110;p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83189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1982800" y="2172200"/>
            <a:ext cx="8226400" cy="30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3657509" lvl="5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4267093" lvl="6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40256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17" name="Google Shape;117;p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19" name="Google Shape;119;p7"/>
          <p:cNvPicPr preferRelativeResize="0"/>
          <p:nvPr/>
        </p:nvPicPr>
        <p:blipFill rotWithShape="1">
          <a:blip r:embed="rId2">
            <a:alphaModFix/>
          </a:blip>
          <a:srcRect l="32152" t="32555"/>
          <a:stretch/>
        </p:blipFill>
        <p:spPr>
          <a:xfrm rot="5399992">
            <a:off x="11115167" y="-12430"/>
            <a:ext cx="1101733" cy="109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15" flipH="1">
            <a:off x="11426446" y="1226953"/>
            <a:ext cx="574665" cy="57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11071547" y="1058886"/>
            <a:ext cx="269367" cy="269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7"/>
          <p:cNvGrpSpPr/>
          <p:nvPr/>
        </p:nvGrpSpPr>
        <p:grpSpPr>
          <a:xfrm>
            <a:off x="101588" y="158381"/>
            <a:ext cx="1730795" cy="1731487"/>
            <a:chOff x="3147975" y="298450"/>
            <a:chExt cx="1249250" cy="1249750"/>
          </a:xfrm>
        </p:grpSpPr>
        <p:sp>
          <p:nvSpPr>
            <p:cNvPr id="123" name="Google Shape;123;p7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7"/>
          <p:cNvGrpSpPr/>
          <p:nvPr/>
        </p:nvGrpSpPr>
        <p:grpSpPr>
          <a:xfrm rot="10800000" flipH="1">
            <a:off x="10556728" y="5060911"/>
            <a:ext cx="668475" cy="1000527"/>
            <a:chOff x="5552650" y="2390950"/>
            <a:chExt cx="684725" cy="1024850"/>
          </a:xfrm>
        </p:grpSpPr>
        <p:sp>
          <p:nvSpPr>
            <p:cNvPr id="144" name="Google Shape;144;p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217890" y="4667449"/>
            <a:ext cx="1417377" cy="2214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42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020800" y="1742800"/>
            <a:ext cx="815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150" name="Google Shape;150;p8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51" name="Google Shape;151;p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53" name="Google Shape;153;p8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6932" y="196367"/>
            <a:ext cx="283635" cy="2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468746" y="4176785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74927" y="5420637"/>
            <a:ext cx="836333" cy="83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10332" y="3915767"/>
            <a:ext cx="283635" cy="28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110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3232800" y="2298401"/>
            <a:ext cx="5726400" cy="1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2842200" y="3584399"/>
            <a:ext cx="650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62" name="Google Shape;162;p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4" name="Google Shape;164;p9"/>
          <p:cNvPicPr preferRelativeResize="0"/>
          <p:nvPr/>
        </p:nvPicPr>
        <p:blipFill rotWithShape="1">
          <a:blip r:embed="rId2">
            <a:alphaModFix/>
          </a:blip>
          <a:srcRect r="15832" b="38446"/>
          <a:stretch/>
        </p:blipFill>
        <p:spPr>
          <a:xfrm rot="22">
            <a:off x="9867368" y="5155508"/>
            <a:ext cx="2324633" cy="170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2">
            <a:alphaModFix/>
          </a:blip>
          <a:srcRect l="41897"/>
          <a:stretch/>
        </p:blipFill>
        <p:spPr>
          <a:xfrm rot="-7">
            <a:off x="-12701" y="4027134"/>
            <a:ext cx="1147101" cy="197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9"/>
          <p:cNvGrpSpPr/>
          <p:nvPr/>
        </p:nvGrpSpPr>
        <p:grpSpPr>
          <a:xfrm>
            <a:off x="950955" y="830765"/>
            <a:ext cx="1730795" cy="1731487"/>
            <a:chOff x="3147975" y="298450"/>
            <a:chExt cx="1249250" cy="1249750"/>
          </a:xfrm>
        </p:grpSpPr>
        <p:sp>
          <p:nvSpPr>
            <p:cNvPr id="168" name="Google Shape;168;p9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" name="Google Shape;188;p9"/>
          <p:cNvGrpSpPr/>
          <p:nvPr/>
        </p:nvGrpSpPr>
        <p:grpSpPr>
          <a:xfrm>
            <a:off x="9391921" y="-448439"/>
            <a:ext cx="4328472" cy="2646077"/>
            <a:chOff x="1288875" y="2504175"/>
            <a:chExt cx="2645550" cy="1617275"/>
          </a:xfrm>
        </p:grpSpPr>
        <p:sp>
          <p:nvSpPr>
            <p:cNvPr id="189" name="Google Shape;189;p9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044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509F-7342-45BC-8F30-355ABA0E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6850-99D6-4CBD-B642-1BF47608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275C-1A27-46CB-923B-B9F9073D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1415-66C9-480D-94E2-F9DCC6EE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A6BE-8C59-4126-A470-A86F8D5B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09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1291667" y="719333"/>
            <a:ext cx="4209600" cy="1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2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1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96" name="Google Shape;196;p1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8" name="Google Shape;198;p10"/>
          <p:cNvGrpSpPr/>
          <p:nvPr/>
        </p:nvGrpSpPr>
        <p:grpSpPr>
          <a:xfrm>
            <a:off x="11170388" y="-146420"/>
            <a:ext cx="1730795" cy="1731487"/>
            <a:chOff x="3147975" y="298450"/>
            <a:chExt cx="1249250" cy="1249750"/>
          </a:xfrm>
        </p:grpSpPr>
        <p:sp>
          <p:nvSpPr>
            <p:cNvPr id="199" name="Google Shape;199;p10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19" name="Google Shape;219;p10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0468746" y="41776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9193373" y="4535130"/>
            <a:ext cx="1974292" cy="1976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0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222" name="Google Shape;222;p10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35564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>
            <a:spLocks noGrp="1"/>
          </p:cNvSpPr>
          <p:nvPr>
            <p:ph type="title" hasCustomPrompt="1"/>
          </p:nvPr>
        </p:nvSpPr>
        <p:spPr>
          <a:xfrm>
            <a:off x="1610800" y="2277733"/>
            <a:ext cx="8960800" cy="1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28" name="Google Shape;228;p11"/>
          <p:cNvSpPr txBox="1">
            <a:spLocks noGrp="1"/>
          </p:cNvSpPr>
          <p:nvPr>
            <p:ph type="subTitle" idx="1"/>
          </p:nvPr>
        </p:nvSpPr>
        <p:spPr>
          <a:xfrm>
            <a:off x="2971200" y="4092684"/>
            <a:ext cx="624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229" name="Google Shape;229;p1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30" name="Google Shape;230;p1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32" name="Google Shape;232;p11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 rot="-5400000">
            <a:off x="10002679" y="4666968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7">
            <a:off x="10541600" y="4351481"/>
            <a:ext cx="1217865" cy="12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3">
            <a:alphaModFix/>
          </a:blip>
          <a:srcRect l="14704" t="19061"/>
          <a:stretch/>
        </p:blipFill>
        <p:spPr>
          <a:xfrm rot="5">
            <a:off x="0" y="2"/>
            <a:ext cx="1870035" cy="177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12168" y="9518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3953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81239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2723515" y="19578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"/>
          </p:nvPr>
        </p:nvSpPr>
        <p:spPr>
          <a:xfrm>
            <a:off x="2723515" y="24892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"/>
          </p:nvPr>
        </p:nvSpPr>
        <p:spPr>
          <a:xfrm>
            <a:off x="7603881" y="19578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3"/>
          </p:nvPr>
        </p:nvSpPr>
        <p:spPr>
          <a:xfrm>
            <a:off x="7603881" y="24892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4"/>
          </p:nvPr>
        </p:nvSpPr>
        <p:spPr>
          <a:xfrm>
            <a:off x="2723515" y="41930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5"/>
          </p:nvPr>
        </p:nvSpPr>
        <p:spPr>
          <a:xfrm>
            <a:off x="2723515" y="47244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6"/>
          </p:nvPr>
        </p:nvSpPr>
        <p:spPr>
          <a:xfrm>
            <a:off x="7603881" y="41930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7"/>
          </p:nvPr>
        </p:nvSpPr>
        <p:spPr>
          <a:xfrm>
            <a:off x="7603881" y="47244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8" hasCustomPrompt="1"/>
          </p:nvPr>
        </p:nvSpPr>
        <p:spPr>
          <a:xfrm>
            <a:off x="1615719" y="23029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9" hasCustomPrompt="1"/>
          </p:nvPr>
        </p:nvSpPr>
        <p:spPr>
          <a:xfrm>
            <a:off x="1615719" y="45381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3" hasCustomPrompt="1"/>
          </p:nvPr>
        </p:nvSpPr>
        <p:spPr>
          <a:xfrm>
            <a:off x="6492517" y="23029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4" hasCustomPrompt="1"/>
          </p:nvPr>
        </p:nvSpPr>
        <p:spPr>
          <a:xfrm>
            <a:off x="6492517" y="45381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 b="1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1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53" name="Google Shape;253;p1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55" name="Google Shape;255;p13"/>
          <p:cNvPicPr preferRelativeResize="0"/>
          <p:nvPr/>
        </p:nvPicPr>
        <p:blipFill rotWithShape="1">
          <a:blip r:embed="rId2">
            <a:alphaModFix/>
          </a:blip>
          <a:srcRect l="28535" t="19961"/>
          <a:stretch/>
        </p:blipFill>
        <p:spPr>
          <a:xfrm rot="5399990">
            <a:off x="10439393" y="-120391"/>
            <a:ext cx="1664200" cy="186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1454389" y="18376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3"/>
          <p:cNvPicPr preferRelativeResize="0"/>
          <p:nvPr/>
        </p:nvPicPr>
        <p:blipFill rotWithShape="1">
          <a:blip r:embed="rId2">
            <a:alphaModFix/>
          </a:blip>
          <a:srcRect b="60942"/>
          <a:stretch/>
        </p:blipFill>
        <p:spPr>
          <a:xfrm rot="5399964">
            <a:off x="-944602" y="4680883"/>
            <a:ext cx="3090667" cy="120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00006">
            <a:off x="384589" y="3375369"/>
            <a:ext cx="472355" cy="472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/>
          <p:nvPr/>
        </p:nvSpPr>
        <p:spPr>
          <a:xfrm>
            <a:off x="5595723" y="-46738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0" name="Google Shape;260;p13"/>
          <p:cNvGrpSpPr/>
          <p:nvPr/>
        </p:nvGrpSpPr>
        <p:grpSpPr>
          <a:xfrm rot="10800000" flipH="1">
            <a:off x="770061" y="747245"/>
            <a:ext cx="668475" cy="1000527"/>
            <a:chOff x="5552650" y="2390950"/>
            <a:chExt cx="684725" cy="1024850"/>
          </a:xfrm>
        </p:grpSpPr>
        <p:sp>
          <p:nvSpPr>
            <p:cNvPr id="261" name="Google Shape;261;p1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4" name="Google Shape;264;p13"/>
          <p:cNvGrpSpPr/>
          <p:nvPr/>
        </p:nvGrpSpPr>
        <p:grpSpPr>
          <a:xfrm rot="10800000">
            <a:off x="10707995" y="5233645"/>
            <a:ext cx="668475" cy="1000527"/>
            <a:chOff x="5552650" y="2390950"/>
            <a:chExt cx="684725" cy="1024850"/>
          </a:xfrm>
        </p:grpSpPr>
        <p:sp>
          <p:nvSpPr>
            <p:cNvPr id="265" name="Google Shape;265;p1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16773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3690812" y="2515773"/>
            <a:ext cx="6452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2" hasCustomPrompt="1"/>
          </p:nvPr>
        </p:nvSpPr>
        <p:spPr>
          <a:xfrm>
            <a:off x="2048800" y="2819400"/>
            <a:ext cx="1440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"/>
          </p:nvPr>
        </p:nvSpPr>
        <p:spPr>
          <a:xfrm>
            <a:off x="3690812" y="3610627"/>
            <a:ext cx="5733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14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73" name="Google Shape;273;p1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75" name="Google Shape;275;p14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 l="62482"/>
          <a:stretch/>
        </p:blipFill>
        <p:spPr>
          <a:xfrm>
            <a:off x="-1" y="4535135"/>
            <a:ext cx="740700" cy="19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 rot="-5400000">
            <a:off x="9984342" y="-484402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7">
            <a:off x="10627687" y="983682"/>
            <a:ext cx="1202335" cy="1203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1970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3189200" y="41337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ubTitle" idx="1"/>
          </p:nvPr>
        </p:nvSpPr>
        <p:spPr>
          <a:xfrm>
            <a:off x="1635200" y="2015084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282" name="Google Shape;282;p15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83" name="Google Shape;283;p1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85" name="Google Shape;285;p15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5"/>
          <p:cNvPicPr preferRelativeResize="0"/>
          <p:nvPr/>
        </p:nvPicPr>
        <p:blipFill rotWithShape="1">
          <a:blip r:embed="rId2">
            <a:alphaModFix/>
          </a:blip>
          <a:srcRect l="49320" t="-60"/>
          <a:stretch/>
        </p:blipFill>
        <p:spPr>
          <a:xfrm rot="5399992">
            <a:off x="488819" y="-501516"/>
            <a:ext cx="1000535" cy="197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1203" y="719337"/>
            <a:ext cx="708243" cy="7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5202" y="820934"/>
            <a:ext cx="265367" cy="265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613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93" name="Google Shape;293;p1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5" name="Google Shape;295;p16"/>
          <p:cNvPicPr preferRelativeResize="0"/>
          <p:nvPr/>
        </p:nvPicPr>
        <p:blipFill rotWithShape="1">
          <a:blip r:embed="rId2">
            <a:alphaModFix/>
          </a:blip>
          <a:srcRect t="78701" r="30762"/>
          <a:stretch/>
        </p:blipFill>
        <p:spPr>
          <a:xfrm>
            <a:off x="9495034" y="1"/>
            <a:ext cx="2696965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2">
            <a:alphaModFix/>
          </a:blip>
          <a:srcRect t="78701" r="30762"/>
          <a:stretch/>
        </p:blipFill>
        <p:spPr>
          <a:xfrm rot="10800000">
            <a:off x="0" y="6165568"/>
            <a:ext cx="2247867" cy="692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6"/>
          <p:cNvGrpSpPr/>
          <p:nvPr/>
        </p:nvGrpSpPr>
        <p:grpSpPr>
          <a:xfrm>
            <a:off x="946395" y="719345"/>
            <a:ext cx="668475" cy="1000527"/>
            <a:chOff x="5552650" y="2390950"/>
            <a:chExt cx="684725" cy="1024850"/>
          </a:xfrm>
        </p:grpSpPr>
        <p:sp>
          <p:nvSpPr>
            <p:cNvPr id="298" name="Google Shape;298;p1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01" name="Google Shape;3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004855" y="9919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8522" y="5475003"/>
            <a:ext cx="472356" cy="472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1222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4721800" y="3287367"/>
            <a:ext cx="274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1"/>
          </p:nvPr>
        </p:nvSpPr>
        <p:spPr>
          <a:xfrm>
            <a:off x="2847400" y="3874556"/>
            <a:ext cx="649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1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07" name="Google Shape;307;p1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09" name="Google Shape;309;p17"/>
          <p:cNvPicPr preferRelativeResize="0"/>
          <p:nvPr/>
        </p:nvPicPr>
        <p:blipFill rotWithShape="1">
          <a:blip r:embed="rId2">
            <a:alphaModFix/>
          </a:blip>
          <a:srcRect l="18480" t="30958"/>
          <a:stretch/>
        </p:blipFill>
        <p:spPr>
          <a:xfrm rot="-5">
            <a:off x="1" y="1"/>
            <a:ext cx="1609399" cy="136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966400" y="4943397"/>
            <a:ext cx="1225600" cy="1914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17"/>
          <p:cNvGrpSpPr/>
          <p:nvPr/>
        </p:nvGrpSpPr>
        <p:grpSpPr>
          <a:xfrm rot="10800000" flipH="1">
            <a:off x="10745228" y="719345"/>
            <a:ext cx="668475" cy="1000527"/>
            <a:chOff x="5552650" y="2390950"/>
            <a:chExt cx="684725" cy="1024850"/>
          </a:xfrm>
        </p:grpSpPr>
        <p:sp>
          <p:nvSpPr>
            <p:cNvPr id="312" name="Google Shape;312;p1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5" name="Google Shape;315;p17"/>
          <p:cNvGrpSpPr/>
          <p:nvPr/>
        </p:nvGrpSpPr>
        <p:grpSpPr>
          <a:xfrm>
            <a:off x="1136761" y="4453678"/>
            <a:ext cx="668475" cy="1000527"/>
            <a:chOff x="5552650" y="2390950"/>
            <a:chExt cx="684725" cy="1024850"/>
          </a:xfrm>
        </p:grpSpPr>
        <p:sp>
          <p:nvSpPr>
            <p:cNvPr id="316" name="Google Shape;316;p1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121513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>
            <a:spLocks noGrp="1"/>
          </p:cNvSpPr>
          <p:nvPr>
            <p:ph type="title"/>
          </p:nvPr>
        </p:nvSpPr>
        <p:spPr>
          <a:xfrm>
            <a:off x="5820499" y="2224961"/>
            <a:ext cx="5420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8"/>
          <p:cNvSpPr txBox="1">
            <a:spLocks noGrp="1"/>
          </p:cNvSpPr>
          <p:nvPr>
            <p:ph type="subTitle" idx="1"/>
          </p:nvPr>
        </p:nvSpPr>
        <p:spPr>
          <a:xfrm>
            <a:off x="5820513" y="3413839"/>
            <a:ext cx="5214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22" name="Google Shape;322;p18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23" name="Google Shape;323;p1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25" name="Google Shape;325;p18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491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</p:nvPr>
        </p:nvSpPr>
        <p:spPr>
          <a:xfrm>
            <a:off x="1805017" y="1972595"/>
            <a:ext cx="4114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subTitle" idx="1"/>
          </p:nvPr>
        </p:nvSpPr>
        <p:spPr>
          <a:xfrm>
            <a:off x="1805267" y="2812605"/>
            <a:ext cx="41140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30" name="Google Shape;330;p1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31" name="Google Shape;331;p1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33" name="Google Shape;333;p19"/>
          <p:cNvPicPr preferRelativeResize="0"/>
          <p:nvPr/>
        </p:nvPicPr>
        <p:blipFill rotWithShape="1">
          <a:blip r:embed="rId2">
            <a:alphaModFix/>
          </a:blip>
          <a:srcRect l="13904" t="23141"/>
          <a:stretch/>
        </p:blipFill>
        <p:spPr>
          <a:xfrm rot="4">
            <a:off x="0" y="1"/>
            <a:ext cx="1887533" cy="168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26701" y="1852944"/>
            <a:ext cx="242377" cy="24268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/>
          <p:nvPr/>
        </p:nvSpPr>
        <p:spPr>
          <a:xfrm>
            <a:off x="3361756" y="8636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6" name="Google Shape;336;p19"/>
          <p:cNvGrpSpPr/>
          <p:nvPr/>
        </p:nvGrpSpPr>
        <p:grpSpPr>
          <a:xfrm>
            <a:off x="-1506045" y="5469762"/>
            <a:ext cx="4328472" cy="2646077"/>
            <a:chOff x="1288875" y="2504175"/>
            <a:chExt cx="2645550" cy="1617275"/>
          </a:xfrm>
        </p:grpSpPr>
        <p:sp>
          <p:nvSpPr>
            <p:cNvPr id="337" name="Google Shape;337;p19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1" name="Google Shape;341;p19"/>
          <p:cNvGrpSpPr/>
          <p:nvPr/>
        </p:nvGrpSpPr>
        <p:grpSpPr>
          <a:xfrm rot="10800000" flipH="1">
            <a:off x="10470961" y="5068545"/>
            <a:ext cx="668475" cy="1000527"/>
            <a:chOff x="5552650" y="2390950"/>
            <a:chExt cx="684725" cy="1024850"/>
          </a:xfrm>
        </p:grpSpPr>
        <p:sp>
          <p:nvSpPr>
            <p:cNvPr id="342" name="Google Shape;342;p1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8434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8076-7AE5-4244-92A4-92DC295A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D6A57-2AA4-43EC-BC53-8CED16BF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A8C87-E648-4A1C-A850-47E0A1E5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CAA0-4D95-459B-AF21-8BEA3096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F5E76-0C26-4458-9FA0-180523B1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42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>
            <a:spLocks noGrp="1"/>
          </p:cNvSpPr>
          <p:nvPr>
            <p:ph type="title"/>
          </p:nvPr>
        </p:nvSpPr>
        <p:spPr>
          <a:xfrm>
            <a:off x="5521776" y="1971976"/>
            <a:ext cx="4114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0"/>
          <p:cNvSpPr txBox="1">
            <a:spLocks noGrp="1"/>
          </p:cNvSpPr>
          <p:nvPr>
            <p:ph type="subTitle" idx="1"/>
          </p:nvPr>
        </p:nvSpPr>
        <p:spPr>
          <a:xfrm>
            <a:off x="5522013" y="2813224"/>
            <a:ext cx="41088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2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49" name="Google Shape;349;p2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51" name="Google Shape;351;p20"/>
          <p:cNvPicPr preferRelativeResize="0"/>
          <p:nvPr/>
        </p:nvPicPr>
        <p:blipFill rotWithShape="1">
          <a:blip r:embed="rId2">
            <a:alphaModFix/>
          </a:blip>
          <a:srcRect l="13904" t="23141"/>
          <a:stretch/>
        </p:blipFill>
        <p:spPr>
          <a:xfrm rot="-4" flipH="1">
            <a:off x="10297016" y="-12699"/>
            <a:ext cx="1887533" cy="16873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0"/>
          <p:cNvGrpSpPr/>
          <p:nvPr/>
        </p:nvGrpSpPr>
        <p:grpSpPr>
          <a:xfrm flipH="1">
            <a:off x="9362121" y="5457062"/>
            <a:ext cx="4328472" cy="2646077"/>
            <a:chOff x="1288875" y="2504175"/>
            <a:chExt cx="2645550" cy="1617275"/>
          </a:xfrm>
        </p:grpSpPr>
        <p:sp>
          <p:nvSpPr>
            <p:cNvPr id="353" name="Google Shape;353;p20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20"/>
          <p:cNvGrpSpPr/>
          <p:nvPr/>
        </p:nvGrpSpPr>
        <p:grpSpPr>
          <a:xfrm rot="10800000" flipH="1">
            <a:off x="950961" y="5110178"/>
            <a:ext cx="668475" cy="1000527"/>
            <a:chOff x="5552650" y="2390950"/>
            <a:chExt cx="684725" cy="1024850"/>
          </a:xfrm>
        </p:grpSpPr>
        <p:sp>
          <p:nvSpPr>
            <p:cNvPr id="358" name="Google Shape;358;p20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73142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63" name="Google Shape;363;p2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1942828" y="3425863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title" idx="2"/>
          </p:nvPr>
        </p:nvSpPr>
        <p:spPr>
          <a:xfrm>
            <a:off x="6592372" y="3425863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subTitle" idx="1"/>
          </p:nvPr>
        </p:nvSpPr>
        <p:spPr>
          <a:xfrm>
            <a:off x="6503572" y="3974433"/>
            <a:ext cx="383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68" name="Google Shape;368;p21"/>
          <p:cNvSpPr txBox="1">
            <a:spLocks noGrp="1"/>
          </p:cNvSpPr>
          <p:nvPr>
            <p:ph type="subTitle" idx="3"/>
          </p:nvPr>
        </p:nvSpPr>
        <p:spPr>
          <a:xfrm>
            <a:off x="1854028" y="3974433"/>
            <a:ext cx="383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 b="1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0" name="Google Shape;370;p21"/>
          <p:cNvPicPr preferRelativeResize="0"/>
          <p:nvPr/>
        </p:nvPicPr>
        <p:blipFill rotWithShape="1">
          <a:blip r:embed="rId2">
            <a:alphaModFix/>
          </a:blip>
          <a:srcRect l="20407" b="34434"/>
          <a:stretch/>
        </p:blipFill>
        <p:spPr>
          <a:xfrm rot="14" flipH="1">
            <a:off x="10338467" y="5329137"/>
            <a:ext cx="1853533" cy="152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 flipH="1">
            <a:off x="11473869" y="4690603"/>
            <a:ext cx="472356" cy="472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1"/>
          <p:cNvGrpSpPr/>
          <p:nvPr/>
        </p:nvGrpSpPr>
        <p:grpSpPr>
          <a:xfrm>
            <a:off x="-451957" y="924312"/>
            <a:ext cx="2046439" cy="2047424"/>
            <a:chOff x="3147975" y="298450"/>
            <a:chExt cx="1249250" cy="1249750"/>
          </a:xfrm>
        </p:grpSpPr>
        <p:sp>
          <p:nvSpPr>
            <p:cNvPr id="373" name="Google Shape;373;p21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3" name="Google Shape;393;p21"/>
          <p:cNvGrpSpPr/>
          <p:nvPr/>
        </p:nvGrpSpPr>
        <p:grpSpPr>
          <a:xfrm rot="10800000" flipH="1">
            <a:off x="10788428" y="691145"/>
            <a:ext cx="668475" cy="1000527"/>
            <a:chOff x="5552650" y="2390950"/>
            <a:chExt cx="684725" cy="1024850"/>
          </a:xfrm>
        </p:grpSpPr>
        <p:sp>
          <p:nvSpPr>
            <p:cNvPr id="394" name="Google Shape;394;p21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7" name="Google Shape;397;p21"/>
          <p:cNvGrpSpPr/>
          <p:nvPr/>
        </p:nvGrpSpPr>
        <p:grpSpPr>
          <a:xfrm flipH="1">
            <a:off x="786395" y="5132045"/>
            <a:ext cx="668475" cy="1000527"/>
            <a:chOff x="5552650" y="2390950"/>
            <a:chExt cx="684725" cy="1024850"/>
          </a:xfrm>
        </p:grpSpPr>
        <p:sp>
          <p:nvSpPr>
            <p:cNvPr id="398" name="Google Shape;398;p21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03340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2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03" name="Google Shape;403;p2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5" name="Google Shape;405;p2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subTitle" idx="1"/>
          </p:nvPr>
        </p:nvSpPr>
        <p:spPr>
          <a:xfrm>
            <a:off x="2535489" y="4015569"/>
            <a:ext cx="195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2"/>
          </p:nvPr>
        </p:nvSpPr>
        <p:spPr>
          <a:xfrm>
            <a:off x="1863689" y="4484695"/>
            <a:ext cx="3294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subTitle" idx="3"/>
          </p:nvPr>
        </p:nvSpPr>
        <p:spPr>
          <a:xfrm>
            <a:off x="7705711" y="4015569"/>
            <a:ext cx="195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4"/>
          </p:nvPr>
        </p:nvSpPr>
        <p:spPr>
          <a:xfrm>
            <a:off x="7033911" y="4484695"/>
            <a:ext cx="3294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subTitle" idx="5"/>
          </p:nvPr>
        </p:nvSpPr>
        <p:spPr>
          <a:xfrm>
            <a:off x="3523400" y="1640879"/>
            <a:ext cx="5145200" cy="8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411" name="Google Shape;411;p22"/>
          <p:cNvPicPr preferRelativeResize="0"/>
          <p:nvPr/>
        </p:nvPicPr>
        <p:blipFill rotWithShape="1">
          <a:blip r:embed="rId2">
            <a:alphaModFix/>
          </a:blip>
          <a:srcRect b="45414"/>
          <a:stretch/>
        </p:blipFill>
        <p:spPr>
          <a:xfrm rot="5400000">
            <a:off x="155449" y="-145783"/>
            <a:ext cx="1723233" cy="20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182" y="168249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2"/>
          <p:cNvPicPr preferRelativeResize="0"/>
          <p:nvPr/>
        </p:nvPicPr>
        <p:blipFill rotWithShape="1">
          <a:blip r:embed="rId3">
            <a:alphaModFix/>
          </a:blip>
          <a:srcRect r="11016" b="34661"/>
          <a:stretch/>
        </p:blipFill>
        <p:spPr>
          <a:xfrm rot="4">
            <a:off x="10256800" y="5423602"/>
            <a:ext cx="19508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412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"/>
          <p:cNvSpPr txBox="1">
            <a:spLocks noGrp="1"/>
          </p:cNvSpPr>
          <p:nvPr>
            <p:ph type="body" idx="1"/>
          </p:nvPr>
        </p:nvSpPr>
        <p:spPr>
          <a:xfrm>
            <a:off x="1160067" y="2214933"/>
            <a:ext cx="4698000" cy="3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417" name="Google Shape;417;p23"/>
          <p:cNvSpPr txBox="1">
            <a:spLocks noGrp="1"/>
          </p:cNvSpPr>
          <p:nvPr>
            <p:ph type="body" idx="2"/>
          </p:nvPr>
        </p:nvSpPr>
        <p:spPr>
          <a:xfrm>
            <a:off x="6333935" y="2214933"/>
            <a:ext cx="4698000" cy="3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subTitle" idx="3"/>
          </p:nvPr>
        </p:nvSpPr>
        <p:spPr>
          <a:xfrm>
            <a:off x="1051600" y="1560576"/>
            <a:ext cx="10088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3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21" name="Google Shape;421;p2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23" name="Google Shape;423;p23"/>
          <p:cNvPicPr preferRelativeResize="0"/>
          <p:nvPr/>
        </p:nvPicPr>
        <p:blipFill rotWithShape="1">
          <a:blip r:embed="rId2">
            <a:alphaModFix/>
          </a:blip>
          <a:srcRect l="35001" t="69304"/>
          <a:stretch/>
        </p:blipFill>
        <p:spPr>
          <a:xfrm>
            <a:off x="1" y="0"/>
            <a:ext cx="2531868" cy="11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3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971101" y="4950739"/>
            <a:ext cx="1220900" cy="1907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23"/>
          <p:cNvGrpSpPr/>
          <p:nvPr/>
        </p:nvGrpSpPr>
        <p:grpSpPr>
          <a:xfrm rot="5400000" flipH="1">
            <a:off x="10397495" y="559311"/>
            <a:ext cx="668475" cy="1000527"/>
            <a:chOff x="5552650" y="2390950"/>
            <a:chExt cx="684725" cy="1024850"/>
          </a:xfrm>
        </p:grpSpPr>
        <p:sp>
          <p:nvSpPr>
            <p:cNvPr id="426" name="Google Shape;426;p2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54594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955763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1" name="Google Shape;431;p24"/>
          <p:cNvSpPr txBox="1">
            <a:spLocks noGrp="1"/>
          </p:cNvSpPr>
          <p:nvPr>
            <p:ph type="subTitle" idx="1"/>
          </p:nvPr>
        </p:nvSpPr>
        <p:spPr>
          <a:xfrm>
            <a:off x="1128363" y="3974600"/>
            <a:ext cx="25552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4"/>
          <p:cNvSpPr txBox="1">
            <a:spLocks noGrp="1"/>
          </p:cNvSpPr>
          <p:nvPr>
            <p:ph type="title" idx="2"/>
          </p:nvPr>
        </p:nvSpPr>
        <p:spPr>
          <a:xfrm>
            <a:off x="4645800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3" name="Google Shape;433;p24"/>
          <p:cNvSpPr txBox="1">
            <a:spLocks noGrp="1"/>
          </p:cNvSpPr>
          <p:nvPr>
            <p:ph type="subTitle" idx="3"/>
          </p:nvPr>
        </p:nvSpPr>
        <p:spPr>
          <a:xfrm>
            <a:off x="4815800" y="3974592"/>
            <a:ext cx="2560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4"/>
          </p:nvPr>
        </p:nvSpPr>
        <p:spPr>
          <a:xfrm>
            <a:off x="8335837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5" name="Google Shape;435;p24"/>
          <p:cNvSpPr txBox="1">
            <a:spLocks noGrp="1"/>
          </p:cNvSpPr>
          <p:nvPr>
            <p:ph type="subTitle" idx="5"/>
          </p:nvPr>
        </p:nvSpPr>
        <p:spPr>
          <a:xfrm>
            <a:off x="8505837" y="3974592"/>
            <a:ext cx="2560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24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38" name="Google Shape;438;p2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40" name="Google Shape;440;p24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10800000" flipH="1">
            <a:off x="4148334" y="6035985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48089" y="80070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4"/>
          <p:cNvPicPr preferRelativeResize="0"/>
          <p:nvPr/>
        </p:nvPicPr>
        <p:blipFill rotWithShape="1">
          <a:blip r:embed="rId2">
            <a:alphaModFix/>
          </a:blip>
          <a:srcRect t="29873"/>
          <a:stretch/>
        </p:blipFill>
        <p:spPr>
          <a:xfrm rot="-5400000">
            <a:off x="-73352" y="858284"/>
            <a:ext cx="472333" cy="3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173122" y="6132237"/>
            <a:ext cx="472356" cy="472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24"/>
          <p:cNvGrpSpPr/>
          <p:nvPr/>
        </p:nvGrpSpPr>
        <p:grpSpPr>
          <a:xfrm>
            <a:off x="10571621" y="158381"/>
            <a:ext cx="1730795" cy="1731487"/>
            <a:chOff x="3147975" y="298450"/>
            <a:chExt cx="1249250" cy="1249750"/>
          </a:xfrm>
        </p:grpSpPr>
        <p:sp>
          <p:nvSpPr>
            <p:cNvPr id="445" name="Google Shape;445;p24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074061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 txBox="1">
            <a:spLocks noGrp="1"/>
          </p:cNvSpPr>
          <p:nvPr>
            <p:ph type="title"/>
          </p:nvPr>
        </p:nvSpPr>
        <p:spPr>
          <a:xfrm>
            <a:off x="1830573" y="3218700"/>
            <a:ext cx="1281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67" name="Google Shape;467;p25"/>
          <p:cNvSpPr txBox="1">
            <a:spLocks noGrp="1"/>
          </p:cNvSpPr>
          <p:nvPr>
            <p:ph type="subTitle" idx="1"/>
          </p:nvPr>
        </p:nvSpPr>
        <p:spPr>
          <a:xfrm>
            <a:off x="1197373" y="3846833"/>
            <a:ext cx="2548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5"/>
          <p:cNvSpPr txBox="1">
            <a:spLocks noGrp="1"/>
          </p:cNvSpPr>
          <p:nvPr>
            <p:ph type="title" idx="2"/>
          </p:nvPr>
        </p:nvSpPr>
        <p:spPr>
          <a:xfrm>
            <a:off x="5456400" y="3218688"/>
            <a:ext cx="128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69" name="Google Shape;469;p25"/>
          <p:cNvSpPr txBox="1">
            <a:spLocks noGrp="1"/>
          </p:cNvSpPr>
          <p:nvPr>
            <p:ph type="subTitle" idx="3"/>
          </p:nvPr>
        </p:nvSpPr>
        <p:spPr>
          <a:xfrm>
            <a:off x="4824000" y="3846833"/>
            <a:ext cx="2544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25"/>
          <p:cNvSpPr txBox="1">
            <a:spLocks noGrp="1"/>
          </p:cNvSpPr>
          <p:nvPr>
            <p:ph type="title" idx="4"/>
          </p:nvPr>
        </p:nvSpPr>
        <p:spPr>
          <a:xfrm>
            <a:off x="9080627" y="3218688"/>
            <a:ext cx="128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71" name="Google Shape;471;p25"/>
          <p:cNvSpPr txBox="1">
            <a:spLocks noGrp="1"/>
          </p:cNvSpPr>
          <p:nvPr>
            <p:ph type="subTitle" idx="5"/>
          </p:nvPr>
        </p:nvSpPr>
        <p:spPr>
          <a:xfrm>
            <a:off x="8446627" y="3846833"/>
            <a:ext cx="2548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5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73" name="Google Shape;473;p25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74" name="Google Shape;474;p2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76" name="Google Shape;476;p25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10799992">
            <a:off x="11191467" y="5126500"/>
            <a:ext cx="1000535" cy="173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5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478" name="Google Shape;478;p25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1" name="Google Shape;481;p25"/>
          <p:cNvSpPr/>
          <p:nvPr/>
        </p:nvSpPr>
        <p:spPr>
          <a:xfrm>
            <a:off x="10333423" y="5939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82" name="Google Shape;482;p25"/>
          <p:cNvPicPr preferRelativeResize="0"/>
          <p:nvPr/>
        </p:nvPicPr>
        <p:blipFill rotWithShape="1">
          <a:blip r:embed="rId2">
            <a:alphaModFix/>
          </a:blip>
          <a:srcRect t="78702" r="20973"/>
          <a:stretch/>
        </p:blipFill>
        <p:spPr>
          <a:xfrm rot="-5400000">
            <a:off x="-1123750" y="1121489"/>
            <a:ext cx="3078233" cy="830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8027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 txBox="1">
            <a:spLocks noGrp="1"/>
          </p:cNvSpPr>
          <p:nvPr>
            <p:ph type="title"/>
          </p:nvPr>
        </p:nvSpPr>
        <p:spPr>
          <a:xfrm>
            <a:off x="3253395" y="19251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5" name="Google Shape;485;p26"/>
          <p:cNvSpPr txBox="1">
            <a:spLocks noGrp="1"/>
          </p:cNvSpPr>
          <p:nvPr>
            <p:ph type="subTitle" idx="1"/>
          </p:nvPr>
        </p:nvSpPr>
        <p:spPr>
          <a:xfrm>
            <a:off x="3253395" y="25432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6"/>
          <p:cNvSpPr txBox="1">
            <a:spLocks noGrp="1"/>
          </p:cNvSpPr>
          <p:nvPr>
            <p:ph type="title" idx="2"/>
          </p:nvPr>
        </p:nvSpPr>
        <p:spPr>
          <a:xfrm>
            <a:off x="6290319" y="19251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7" name="Google Shape;487;p26"/>
          <p:cNvSpPr txBox="1">
            <a:spLocks noGrp="1"/>
          </p:cNvSpPr>
          <p:nvPr>
            <p:ph type="subTitle" idx="3"/>
          </p:nvPr>
        </p:nvSpPr>
        <p:spPr>
          <a:xfrm>
            <a:off x="6290319" y="25432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6"/>
          <p:cNvSpPr txBox="1">
            <a:spLocks noGrp="1"/>
          </p:cNvSpPr>
          <p:nvPr>
            <p:ph type="title" idx="4"/>
          </p:nvPr>
        </p:nvSpPr>
        <p:spPr>
          <a:xfrm>
            <a:off x="3253395" y="40587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9" name="Google Shape;489;p26"/>
          <p:cNvSpPr txBox="1">
            <a:spLocks noGrp="1"/>
          </p:cNvSpPr>
          <p:nvPr>
            <p:ph type="subTitle" idx="5"/>
          </p:nvPr>
        </p:nvSpPr>
        <p:spPr>
          <a:xfrm>
            <a:off x="3253395" y="46768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6"/>
          <p:cNvSpPr txBox="1">
            <a:spLocks noGrp="1"/>
          </p:cNvSpPr>
          <p:nvPr>
            <p:ph type="title" idx="6"/>
          </p:nvPr>
        </p:nvSpPr>
        <p:spPr>
          <a:xfrm>
            <a:off x="6290319" y="40587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91" name="Google Shape;491;p26"/>
          <p:cNvSpPr txBox="1">
            <a:spLocks noGrp="1"/>
          </p:cNvSpPr>
          <p:nvPr>
            <p:ph type="subTitle" idx="7"/>
          </p:nvPr>
        </p:nvSpPr>
        <p:spPr>
          <a:xfrm>
            <a:off x="6290319" y="46768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6"/>
          <p:cNvSpPr txBox="1">
            <a:spLocks noGrp="1"/>
          </p:cNvSpPr>
          <p:nvPr>
            <p:ph type="title" idx="8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26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94" name="Google Shape;494;p2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96" name="Google Shape;496;p26"/>
          <p:cNvPicPr preferRelativeResize="0"/>
          <p:nvPr/>
        </p:nvPicPr>
        <p:blipFill rotWithShape="1">
          <a:blip r:embed="rId2">
            <a:alphaModFix/>
          </a:blip>
          <a:srcRect r="20521" b="27065"/>
          <a:stretch/>
        </p:blipFill>
        <p:spPr>
          <a:xfrm>
            <a:off x="10822333" y="4177601"/>
            <a:ext cx="1369667" cy="269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6"/>
          <p:cNvPicPr preferRelativeResize="0"/>
          <p:nvPr/>
        </p:nvPicPr>
        <p:blipFill rotWithShape="1">
          <a:blip r:embed="rId3">
            <a:alphaModFix/>
          </a:blip>
          <a:srcRect l="21315" t="18566"/>
          <a:stretch/>
        </p:blipFill>
        <p:spPr>
          <a:xfrm rot="-5">
            <a:off x="1" y="2"/>
            <a:ext cx="1553500" cy="160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8400" y="1328923"/>
            <a:ext cx="541992" cy="54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82533" y="155060"/>
            <a:ext cx="243068" cy="2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32322" y="3665970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32149" y="3236091"/>
            <a:ext cx="201800" cy="202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26"/>
          <p:cNvGrpSpPr/>
          <p:nvPr/>
        </p:nvGrpSpPr>
        <p:grpSpPr>
          <a:xfrm rot="-5400000" flipH="1">
            <a:off x="10406528" y="569011"/>
            <a:ext cx="668475" cy="1000527"/>
            <a:chOff x="5552650" y="2390950"/>
            <a:chExt cx="684725" cy="1024850"/>
          </a:xfrm>
        </p:grpSpPr>
        <p:sp>
          <p:nvSpPr>
            <p:cNvPr id="503" name="Google Shape;503;p2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5695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 txBox="1">
            <a:spLocks noGrp="1"/>
          </p:cNvSpPr>
          <p:nvPr>
            <p:ph type="title"/>
          </p:nvPr>
        </p:nvSpPr>
        <p:spPr>
          <a:xfrm>
            <a:off x="2893899" y="149102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08" name="Google Shape;508;p27"/>
          <p:cNvSpPr txBox="1">
            <a:spLocks noGrp="1"/>
          </p:cNvSpPr>
          <p:nvPr>
            <p:ph type="subTitle" idx="1"/>
          </p:nvPr>
        </p:nvSpPr>
        <p:spPr>
          <a:xfrm>
            <a:off x="2893899" y="2009833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7"/>
          <p:cNvSpPr txBox="1">
            <a:spLocks noGrp="1"/>
          </p:cNvSpPr>
          <p:nvPr>
            <p:ph type="title" idx="2"/>
          </p:nvPr>
        </p:nvSpPr>
        <p:spPr>
          <a:xfrm>
            <a:off x="8078899" y="4807681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0" name="Google Shape;510;p27"/>
          <p:cNvSpPr txBox="1">
            <a:spLocks noGrp="1"/>
          </p:cNvSpPr>
          <p:nvPr>
            <p:ph type="subTitle" idx="3"/>
          </p:nvPr>
        </p:nvSpPr>
        <p:spPr>
          <a:xfrm>
            <a:off x="8078899" y="5326491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7"/>
          <p:cNvSpPr txBox="1">
            <a:spLocks noGrp="1"/>
          </p:cNvSpPr>
          <p:nvPr>
            <p:ph type="title" idx="4"/>
          </p:nvPr>
        </p:nvSpPr>
        <p:spPr>
          <a:xfrm>
            <a:off x="2893899" y="314937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2" name="Google Shape;512;p27"/>
          <p:cNvSpPr txBox="1">
            <a:spLocks noGrp="1"/>
          </p:cNvSpPr>
          <p:nvPr>
            <p:ph type="subTitle" idx="5"/>
          </p:nvPr>
        </p:nvSpPr>
        <p:spPr>
          <a:xfrm>
            <a:off x="2893899" y="367222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7"/>
          <p:cNvSpPr txBox="1">
            <a:spLocks noGrp="1"/>
          </p:cNvSpPr>
          <p:nvPr>
            <p:ph type="title" idx="6"/>
          </p:nvPr>
        </p:nvSpPr>
        <p:spPr>
          <a:xfrm>
            <a:off x="2893899" y="4804081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4" name="Google Shape;514;p27"/>
          <p:cNvSpPr txBox="1">
            <a:spLocks noGrp="1"/>
          </p:cNvSpPr>
          <p:nvPr>
            <p:ph type="subTitle" idx="7"/>
          </p:nvPr>
        </p:nvSpPr>
        <p:spPr>
          <a:xfrm>
            <a:off x="2893899" y="5322891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7"/>
          <p:cNvSpPr txBox="1">
            <a:spLocks noGrp="1"/>
          </p:cNvSpPr>
          <p:nvPr>
            <p:ph type="title" idx="8"/>
          </p:nvPr>
        </p:nvSpPr>
        <p:spPr>
          <a:xfrm>
            <a:off x="8078899" y="149102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6" name="Google Shape;516;p27"/>
          <p:cNvSpPr txBox="1">
            <a:spLocks noGrp="1"/>
          </p:cNvSpPr>
          <p:nvPr>
            <p:ph type="subTitle" idx="9"/>
          </p:nvPr>
        </p:nvSpPr>
        <p:spPr>
          <a:xfrm>
            <a:off x="8078899" y="2009833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title" idx="13"/>
          </p:nvPr>
        </p:nvSpPr>
        <p:spPr>
          <a:xfrm>
            <a:off x="8078899" y="315117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8" name="Google Shape;518;p27"/>
          <p:cNvSpPr txBox="1">
            <a:spLocks noGrp="1"/>
          </p:cNvSpPr>
          <p:nvPr>
            <p:ph type="subTitle" idx="14"/>
          </p:nvPr>
        </p:nvSpPr>
        <p:spPr>
          <a:xfrm>
            <a:off x="8078899" y="367222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20" name="Google Shape;520;p2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21" name="Google Shape;521;p2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23" name="Google Shape;523;p27"/>
          <p:cNvPicPr preferRelativeResize="0"/>
          <p:nvPr/>
        </p:nvPicPr>
        <p:blipFill rotWithShape="1">
          <a:blip r:embed="rId2">
            <a:alphaModFix/>
          </a:blip>
          <a:srcRect l="24023" t="78702"/>
          <a:stretch/>
        </p:blipFill>
        <p:spPr>
          <a:xfrm rot="-5400000" flipH="1">
            <a:off x="-1064401" y="1062135"/>
            <a:ext cx="2959535" cy="83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7"/>
          <p:cNvPicPr preferRelativeResize="0"/>
          <p:nvPr/>
        </p:nvPicPr>
        <p:blipFill rotWithShape="1">
          <a:blip r:embed="rId2">
            <a:alphaModFix/>
          </a:blip>
          <a:srcRect t="78702" r="15376"/>
          <a:stretch/>
        </p:blipFill>
        <p:spPr>
          <a:xfrm rot="5400000">
            <a:off x="10128551" y="4804985"/>
            <a:ext cx="3296167" cy="8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7"/>
          <p:cNvSpPr/>
          <p:nvPr/>
        </p:nvSpPr>
        <p:spPr>
          <a:xfrm>
            <a:off x="10472523" y="8074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6" name="Google Shape;526;p27"/>
          <p:cNvGrpSpPr/>
          <p:nvPr/>
        </p:nvGrpSpPr>
        <p:grpSpPr>
          <a:xfrm rot="10800000" flipH="1">
            <a:off x="882761" y="559145"/>
            <a:ext cx="668475" cy="1000527"/>
            <a:chOff x="5552650" y="2390950"/>
            <a:chExt cx="684725" cy="1024850"/>
          </a:xfrm>
        </p:grpSpPr>
        <p:sp>
          <p:nvSpPr>
            <p:cNvPr id="527" name="Google Shape;527;p2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358954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8"/>
          <p:cNvSpPr txBox="1">
            <a:spLocks noGrp="1"/>
          </p:cNvSpPr>
          <p:nvPr>
            <p:ph type="title" idx="2"/>
          </p:nvPr>
        </p:nvSpPr>
        <p:spPr>
          <a:xfrm>
            <a:off x="1468299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3" name="Google Shape;533;p28"/>
          <p:cNvSpPr txBox="1">
            <a:spLocks noGrp="1"/>
          </p:cNvSpPr>
          <p:nvPr>
            <p:ph type="subTitle" idx="1"/>
          </p:nvPr>
        </p:nvSpPr>
        <p:spPr>
          <a:xfrm>
            <a:off x="1468299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8"/>
          <p:cNvSpPr txBox="1">
            <a:spLocks noGrp="1"/>
          </p:cNvSpPr>
          <p:nvPr>
            <p:ph type="title" idx="3"/>
          </p:nvPr>
        </p:nvSpPr>
        <p:spPr>
          <a:xfrm>
            <a:off x="4771996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5" name="Google Shape;535;p28"/>
          <p:cNvSpPr txBox="1">
            <a:spLocks noGrp="1"/>
          </p:cNvSpPr>
          <p:nvPr>
            <p:ph type="subTitle" idx="4"/>
          </p:nvPr>
        </p:nvSpPr>
        <p:spPr>
          <a:xfrm>
            <a:off x="4771996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8"/>
          <p:cNvSpPr txBox="1">
            <a:spLocks noGrp="1"/>
          </p:cNvSpPr>
          <p:nvPr>
            <p:ph type="title" idx="5"/>
          </p:nvPr>
        </p:nvSpPr>
        <p:spPr>
          <a:xfrm>
            <a:off x="1468299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7" name="Google Shape;537;p28"/>
          <p:cNvSpPr txBox="1">
            <a:spLocks noGrp="1"/>
          </p:cNvSpPr>
          <p:nvPr>
            <p:ph type="subTitle" idx="6"/>
          </p:nvPr>
        </p:nvSpPr>
        <p:spPr>
          <a:xfrm>
            <a:off x="1468299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28"/>
          <p:cNvSpPr txBox="1">
            <a:spLocks noGrp="1"/>
          </p:cNvSpPr>
          <p:nvPr>
            <p:ph type="title" idx="7"/>
          </p:nvPr>
        </p:nvSpPr>
        <p:spPr>
          <a:xfrm>
            <a:off x="4771996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9" name="Google Shape;539;p28"/>
          <p:cNvSpPr txBox="1">
            <a:spLocks noGrp="1"/>
          </p:cNvSpPr>
          <p:nvPr>
            <p:ph type="subTitle" idx="8"/>
          </p:nvPr>
        </p:nvSpPr>
        <p:spPr>
          <a:xfrm>
            <a:off x="4771996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8"/>
          <p:cNvSpPr txBox="1">
            <a:spLocks noGrp="1"/>
          </p:cNvSpPr>
          <p:nvPr>
            <p:ph type="title" idx="9"/>
          </p:nvPr>
        </p:nvSpPr>
        <p:spPr>
          <a:xfrm>
            <a:off x="8075701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41" name="Google Shape;541;p28"/>
          <p:cNvSpPr txBox="1">
            <a:spLocks noGrp="1"/>
          </p:cNvSpPr>
          <p:nvPr>
            <p:ph type="subTitle" idx="13"/>
          </p:nvPr>
        </p:nvSpPr>
        <p:spPr>
          <a:xfrm>
            <a:off x="8075701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28"/>
          <p:cNvSpPr txBox="1">
            <a:spLocks noGrp="1"/>
          </p:cNvSpPr>
          <p:nvPr>
            <p:ph type="title" idx="14"/>
          </p:nvPr>
        </p:nvSpPr>
        <p:spPr>
          <a:xfrm>
            <a:off x="8075701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43" name="Google Shape;543;p28"/>
          <p:cNvSpPr txBox="1">
            <a:spLocks noGrp="1"/>
          </p:cNvSpPr>
          <p:nvPr>
            <p:ph type="subTitle" idx="15"/>
          </p:nvPr>
        </p:nvSpPr>
        <p:spPr>
          <a:xfrm>
            <a:off x="8075701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44" name="Google Shape;544;p28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45" name="Google Shape;545;p2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47" name="Google Shape;547;p28"/>
          <p:cNvPicPr preferRelativeResize="0"/>
          <p:nvPr/>
        </p:nvPicPr>
        <p:blipFill rotWithShape="1">
          <a:blip r:embed="rId2">
            <a:alphaModFix/>
          </a:blip>
          <a:srcRect l="26024" t="78702"/>
          <a:stretch/>
        </p:blipFill>
        <p:spPr>
          <a:xfrm rot="10800000" flipH="1">
            <a:off x="-16" y="6026955"/>
            <a:ext cx="2881567" cy="83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8"/>
          <p:cNvPicPr preferRelativeResize="0"/>
          <p:nvPr/>
        </p:nvPicPr>
        <p:blipFill rotWithShape="1">
          <a:blip r:embed="rId2">
            <a:alphaModFix/>
          </a:blip>
          <a:srcRect l="26024" t="78702"/>
          <a:stretch/>
        </p:blipFill>
        <p:spPr>
          <a:xfrm rot="5400000">
            <a:off x="10353985" y="1025422"/>
            <a:ext cx="2881567" cy="8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8"/>
          <p:cNvSpPr/>
          <p:nvPr/>
        </p:nvSpPr>
        <p:spPr>
          <a:xfrm>
            <a:off x="858389" y="7712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0" name="Google Shape;5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7501" y="5790977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837701" y="2679477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7822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9"/>
          <p:cNvSpPr txBox="1">
            <a:spLocks noGrp="1"/>
          </p:cNvSpPr>
          <p:nvPr>
            <p:ph type="title" hasCustomPrompt="1"/>
          </p:nvPr>
        </p:nvSpPr>
        <p:spPr>
          <a:xfrm>
            <a:off x="969803" y="1992048"/>
            <a:ext cx="45552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4" name="Google Shape;554;p29"/>
          <p:cNvSpPr txBox="1">
            <a:spLocks noGrp="1"/>
          </p:cNvSpPr>
          <p:nvPr>
            <p:ph type="subTitle" idx="1"/>
          </p:nvPr>
        </p:nvSpPr>
        <p:spPr>
          <a:xfrm>
            <a:off x="969803" y="2983513"/>
            <a:ext cx="4555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2" hasCustomPrompt="1"/>
          </p:nvPr>
        </p:nvSpPr>
        <p:spPr>
          <a:xfrm>
            <a:off x="6662197" y="1992048"/>
            <a:ext cx="4560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6" name="Google Shape;556;p29"/>
          <p:cNvSpPr txBox="1">
            <a:spLocks noGrp="1"/>
          </p:cNvSpPr>
          <p:nvPr>
            <p:ph type="subTitle" idx="3"/>
          </p:nvPr>
        </p:nvSpPr>
        <p:spPr>
          <a:xfrm>
            <a:off x="6481833" y="2983500"/>
            <a:ext cx="489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title" idx="4" hasCustomPrompt="1"/>
          </p:nvPr>
        </p:nvSpPr>
        <p:spPr>
          <a:xfrm>
            <a:off x="3081405" y="3907809"/>
            <a:ext cx="6061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3081405" y="4891593"/>
            <a:ext cx="6061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9" name="Google Shape;559;p29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60" name="Google Shape;560;p2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61" name="Google Shape;561;p2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3" name="Google Shape;563;p29"/>
          <p:cNvGrpSpPr/>
          <p:nvPr/>
        </p:nvGrpSpPr>
        <p:grpSpPr>
          <a:xfrm rot="5400000">
            <a:off x="1126028" y="553311"/>
            <a:ext cx="668475" cy="1000527"/>
            <a:chOff x="5552650" y="2390950"/>
            <a:chExt cx="684725" cy="1024850"/>
          </a:xfrm>
        </p:grpSpPr>
        <p:sp>
          <p:nvSpPr>
            <p:cNvPr id="564" name="Google Shape;564;p2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29"/>
          <p:cNvGrpSpPr/>
          <p:nvPr/>
        </p:nvGrpSpPr>
        <p:grpSpPr>
          <a:xfrm>
            <a:off x="10553728" y="719345"/>
            <a:ext cx="668475" cy="1000527"/>
            <a:chOff x="5552650" y="2390950"/>
            <a:chExt cx="684725" cy="1024850"/>
          </a:xfrm>
        </p:grpSpPr>
        <p:sp>
          <p:nvSpPr>
            <p:cNvPr id="568" name="Google Shape;568;p2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71" name="Google Shape;571;p29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014268" y="5890044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9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10">
            <a:off x="-40533" y="-23667"/>
            <a:ext cx="812201" cy="1405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6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99EE-46E2-49F4-B483-7BCEE9AA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86B87-A96E-439A-BA16-87BFE6B92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2D2C5-088E-4851-8DC4-FC84A43B6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C0D03-47F0-4E44-9282-32000FA3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8A553-E0A7-474C-B8CF-B9D0826F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DF787-D71B-49D5-9781-BDC4825E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9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2505487" y="400536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subTitle" idx="1"/>
          </p:nvPr>
        </p:nvSpPr>
        <p:spPr>
          <a:xfrm>
            <a:off x="2505487" y="4505761"/>
            <a:ext cx="3074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 txBox="1">
            <a:spLocks noGrp="1"/>
          </p:cNvSpPr>
          <p:nvPr>
            <p:ph type="title" idx="2"/>
          </p:nvPr>
        </p:nvSpPr>
        <p:spPr>
          <a:xfrm>
            <a:off x="6612513" y="400536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8" name="Google Shape;578;p30"/>
          <p:cNvSpPr txBox="1">
            <a:spLocks noGrp="1"/>
          </p:cNvSpPr>
          <p:nvPr>
            <p:ph type="subTitle" idx="3"/>
          </p:nvPr>
        </p:nvSpPr>
        <p:spPr>
          <a:xfrm>
            <a:off x="6612513" y="4505761"/>
            <a:ext cx="3074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0"/>
          <p:cNvSpPr txBox="1">
            <a:spLocks noGrp="1"/>
          </p:cNvSpPr>
          <p:nvPr>
            <p:ph type="title" idx="4" hasCustomPrompt="1"/>
          </p:nvPr>
        </p:nvSpPr>
        <p:spPr>
          <a:xfrm>
            <a:off x="3427287" y="2505176"/>
            <a:ext cx="12304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30"/>
          <p:cNvSpPr txBox="1">
            <a:spLocks noGrp="1"/>
          </p:cNvSpPr>
          <p:nvPr>
            <p:ph type="title" idx="5" hasCustomPrompt="1"/>
          </p:nvPr>
        </p:nvSpPr>
        <p:spPr>
          <a:xfrm>
            <a:off x="7534313" y="2505176"/>
            <a:ext cx="12304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30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82" name="Google Shape;582;p3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83" name="Google Shape;583;p3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85" name="Google Shape;585;p30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5400000" flipH="1">
            <a:off x="9828967" y="4494967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0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1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0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70522" y="3366803"/>
            <a:ext cx="472356" cy="4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0"/>
          <p:cNvSpPr/>
          <p:nvPr/>
        </p:nvSpPr>
        <p:spPr>
          <a:xfrm>
            <a:off x="10240489" y="7820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6419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3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92" name="Google Shape;592;p3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4" name="Google Shape;594;p31"/>
          <p:cNvSpPr txBox="1">
            <a:spLocks noGrp="1"/>
          </p:cNvSpPr>
          <p:nvPr>
            <p:ph type="title"/>
          </p:nvPr>
        </p:nvSpPr>
        <p:spPr>
          <a:xfrm>
            <a:off x="960000" y="928500"/>
            <a:ext cx="5133200" cy="12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1"/>
          </p:nvPr>
        </p:nvSpPr>
        <p:spPr>
          <a:xfrm>
            <a:off x="960000" y="2344376"/>
            <a:ext cx="4579600" cy="1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1"/>
          <p:cNvSpPr txBox="1"/>
          <p:nvPr/>
        </p:nvSpPr>
        <p:spPr>
          <a:xfrm>
            <a:off x="960000" y="4736800"/>
            <a:ext cx="4912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97" name="Google Shape;597;p31"/>
          <p:cNvPicPr preferRelativeResize="0"/>
          <p:nvPr/>
        </p:nvPicPr>
        <p:blipFill rotWithShape="1">
          <a:blip r:embed="rId5">
            <a:alphaModFix/>
          </a:blip>
          <a:srcRect r="34666" b="36828"/>
          <a:stretch/>
        </p:blipFill>
        <p:spPr>
          <a:xfrm rot="3">
            <a:off x="9517067" y="4268035"/>
            <a:ext cx="2674935" cy="258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9190468" y="6011228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966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2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01" name="Google Shape;601;p3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3" name="Google Shape;603;p32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604" name="Google Shape;604;p3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07" name="Google Shape;607;p32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10256800" y="5423591"/>
            <a:ext cx="2192347" cy="219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32"/>
          <p:cNvGrpSpPr/>
          <p:nvPr/>
        </p:nvGrpSpPr>
        <p:grpSpPr>
          <a:xfrm>
            <a:off x="10256795" y="4270545"/>
            <a:ext cx="668475" cy="1000527"/>
            <a:chOff x="5552650" y="2390950"/>
            <a:chExt cx="684725" cy="1024850"/>
          </a:xfrm>
        </p:grpSpPr>
        <p:sp>
          <p:nvSpPr>
            <p:cNvPr id="611" name="Google Shape;611;p3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4" name="Google Shape;614;p32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615" name="Google Shape;615;p32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9" name="Google Shape;6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8922" y="19082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2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078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23" name="Google Shape;623;p3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25" name="Google Shape;625;p33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3"/>
          <p:cNvPicPr preferRelativeResize="0"/>
          <p:nvPr/>
        </p:nvPicPr>
        <p:blipFill rotWithShape="1">
          <a:blip r:embed="rId3">
            <a:alphaModFix/>
          </a:blip>
          <a:srcRect t="45907" r="45364"/>
          <a:stretch/>
        </p:blipFill>
        <p:spPr>
          <a:xfrm rot="-4">
            <a:off x="10045667" y="-81565"/>
            <a:ext cx="2146333" cy="2127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33"/>
          <p:cNvGrpSpPr/>
          <p:nvPr/>
        </p:nvGrpSpPr>
        <p:grpSpPr>
          <a:xfrm>
            <a:off x="950955" y="719331"/>
            <a:ext cx="1730795" cy="1731487"/>
            <a:chOff x="3147975" y="298450"/>
            <a:chExt cx="1249250" cy="1249750"/>
          </a:xfrm>
        </p:grpSpPr>
        <p:sp>
          <p:nvSpPr>
            <p:cNvPr id="628" name="Google Shape;628;p33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8" name="Google Shape;648;p33"/>
          <p:cNvSpPr/>
          <p:nvPr/>
        </p:nvSpPr>
        <p:spPr>
          <a:xfrm>
            <a:off x="10142323" y="50269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49" name="Google Shape;6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80901" y="5784977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770901" y="1987677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26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BA75-9405-494D-824B-45117692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EA55B-E478-43F0-AF30-D21F98B4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418C2-0F4D-4F5E-A09E-4D86151E0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42F2-4674-4D3E-92FB-368E0C943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E01B4-7CFF-414D-9E7E-50B0B52A0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4D08B-942E-4DCB-B5A4-3988AF9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DC18D-B3D1-46B9-97BC-62777BE9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90114-26F5-46B5-9F3E-6B5702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6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6D37-A338-4970-A02B-3A5CF438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E341-E5D1-4645-A56B-96C2A1B7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B5F1-C7F0-44BC-9205-75CE419F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33E4F-2DA1-436A-A702-D5CCA390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64D10-0EBC-4257-B5FF-651AFDC2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5C5C7-D261-415D-9DCD-481A6848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89AA1-3BCC-4FB9-8288-81B5B732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2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F61-FBD1-4496-8F36-8C534E33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5F29-1359-415F-BA28-00BF6B22A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20594-3F9C-49BE-9678-EE0BC21D4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745DF-7633-4F84-B75B-81837E9F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5D26A-EE21-46BD-A0D9-53E70820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B35FD-1158-4893-9EAF-20218813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3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F990-EDFD-445B-AEA5-0117E09C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9C9D6-1E82-452A-AEFF-BBB73CA0D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67F0E-8ACF-4778-9B0D-DF0CB5BD7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6FC0F-02B1-4868-8A90-A3A188FC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477DB-6946-4139-98EF-B0089631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12197-54AB-4C26-B89C-1406ABF6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92E3-6B61-4CDE-AB8A-9C7D86CE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154D-3468-4CF1-8338-D9512A5E8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155B-079F-499F-893C-9FA677EE8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AE0AF-9CF6-4519-9501-765F80745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BA690-6A80-44F0-96E0-0C6518BA8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9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57000" y="719328"/>
            <a:ext cx="1027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 b="1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23600" y="1802500"/>
            <a:ext cx="10282400" cy="4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5704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 txBox="1">
            <a:spLocks noGrp="1"/>
          </p:cNvSpPr>
          <p:nvPr>
            <p:ph type="ctrTitle"/>
          </p:nvPr>
        </p:nvSpPr>
        <p:spPr>
          <a:xfrm>
            <a:off x="951000" y="1429633"/>
            <a:ext cx="10290000" cy="238838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9600" dirty="0"/>
              <a:t>GANimals</a:t>
            </a:r>
            <a:endParaRPr lang="en-US" sz="9600" dirty="0"/>
          </a:p>
          <a:p>
            <a:pPr>
              <a:lnSpc>
                <a:spcPct val="115000"/>
              </a:lnSpc>
            </a:pPr>
            <a:r>
              <a:rPr lang="en-US" sz="4800" dirty="0">
                <a:solidFill>
                  <a:schemeClr val="lt2"/>
                </a:solidFill>
                <a:highlight>
                  <a:schemeClr val="dk2"/>
                </a:highlight>
              </a:rPr>
              <a:t>CS 455 Final Project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subTitle" idx="1"/>
          </p:nvPr>
        </p:nvSpPr>
        <p:spPr>
          <a:xfrm>
            <a:off x="3319000" y="3705726"/>
            <a:ext cx="5554000" cy="159415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3200" dirty="0"/>
              <a:t>Daniel Khalil, Luke Crump, Vivian Dang</a:t>
            </a:r>
            <a:endParaRPr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Overview of Challenge</a:t>
            </a:r>
            <a:endParaRPr dirty="0"/>
          </a:p>
        </p:txBody>
      </p:sp>
      <p:sp>
        <p:nvSpPr>
          <p:cNvPr id="696" name="Google Shape;696;p39"/>
          <p:cNvSpPr/>
          <p:nvPr/>
        </p:nvSpPr>
        <p:spPr>
          <a:xfrm>
            <a:off x="9473267" y="89426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669;p38">
            <a:extLst>
              <a:ext uri="{FF2B5EF4-FFF2-40B4-BE49-F238E27FC236}">
                <a16:creationId xmlns:a16="http://schemas.microsoft.com/office/drawing/2014/main" id="{A668E6BB-A40B-4405-B09E-0D2A7C1C03AD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4731366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There was a need for mass creation of </a:t>
            </a:r>
            <a:r>
              <a:rPr lang="en-US" sz="2400" b="1" kern="0" dirty="0">
                <a:solidFill>
                  <a:schemeClr val="bg2"/>
                </a:solidFill>
              </a:rPr>
              <a:t>monstrous animal faces. 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Doing this traditionally, either by </a:t>
            </a:r>
            <a:r>
              <a:rPr lang="en-US" sz="2400" b="1" kern="0" dirty="0">
                <a:solidFill>
                  <a:schemeClr val="bg2"/>
                </a:solidFill>
              </a:rPr>
              <a:t>hand-drawing</a:t>
            </a:r>
            <a:r>
              <a:rPr lang="en-US" sz="2400" b="1" kern="0" dirty="0"/>
              <a:t> or </a:t>
            </a:r>
            <a:r>
              <a:rPr lang="en-US" sz="2400" b="1" kern="0" dirty="0">
                <a:solidFill>
                  <a:schemeClr val="bg2"/>
                </a:solidFill>
              </a:rPr>
              <a:t>photoshop</a:t>
            </a:r>
            <a:r>
              <a:rPr lang="en-US" sz="2400" b="1" kern="0" dirty="0"/>
              <a:t>, proved to be too </a:t>
            </a:r>
            <a:r>
              <a:rPr lang="en-US" sz="2400" b="1" kern="0" dirty="0">
                <a:solidFill>
                  <a:schemeClr val="bg2"/>
                </a:solidFill>
              </a:rPr>
              <a:t>time-consuming</a:t>
            </a:r>
            <a:r>
              <a:rPr lang="en-US" sz="2400" b="1" kern="0" dirty="0"/>
              <a:t>.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Thus, </a:t>
            </a:r>
            <a:r>
              <a:rPr lang="en-US" sz="2400" b="1" kern="0" dirty="0">
                <a:solidFill>
                  <a:schemeClr val="bg2"/>
                </a:solidFill>
              </a:rPr>
              <a:t>GANimals</a:t>
            </a:r>
            <a:r>
              <a:rPr lang="en-US" sz="2400" b="1" kern="0" dirty="0"/>
              <a:t> was born.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1B23C-8D5F-43A0-8D2B-A7E93C0C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004" y="2152179"/>
            <a:ext cx="3623919" cy="3457575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Limitations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669;p38">
            <a:extLst>
              <a:ext uri="{FF2B5EF4-FFF2-40B4-BE49-F238E27FC236}">
                <a16:creationId xmlns:a16="http://schemas.microsoft.com/office/drawing/2014/main" id="{A7DE7F9D-DEE2-4551-A099-EF3C3995B154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3613766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>
                <a:solidFill>
                  <a:schemeClr val="bg1"/>
                </a:solidFill>
              </a:rPr>
              <a:t>Hardware</a:t>
            </a:r>
            <a:endParaRPr lang="en-US" sz="2400" b="1" kern="0" dirty="0"/>
          </a:p>
          <a:p>
            <a:pPr marL="800100" lvl="1" indent="-342900" algn="l">
              <a:spcAft>
                <a:spcPts val="18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70" b="1" kern="0" dirty="0"/>
              <a:t>Most of our computers were </a:t>
            </a:r>
            <a:r>
              <a:rPr lang="en-US" sz="1870" b="1" kern="0" dirty="0">
                <a:solidFill>
                  <a:schemeClr val="bg2"/>
                </a:solidFill>
              </a:rPr>
              <a:t>not strong enough</a:t>
            </a:r>
            <a:r>
              <a:rPr lang="en-US" sz="1870" b="1" kern="0" dirty="0"/>
              <a:t> to handle generating the images. </a:t>
            </a:r>
          </a:p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Dataset</a:t>
            </a:r>
          </a:p>
          <a:p>
            <a:pPr marL="800100" lvl="1" indent="-342900" algn="l">
              <a:spcAft>
                <a:spcPts val="18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67" b="1" kern="0" dirty="0"/>
              <a:t>Kaggle dataset is limited to </a:t>
            </a:r>
            <a:r>
              <a:rPr lang="en-US" sz="1867" b="1" kern="0" dirty="0">
                <a:solidFill>
                  <a:schemeClr val="bg2"/>
                </a:solidFill>
              </a:rPr>
              <a:t>mammal faces only</a:t>
            </a:r>
            <a:r>
              <a:rPr lang="en-US" sz="1867" b="1" kern="0" dirty="0"/>
              <a:t>, but “</a:t>
            </a:r>
            <a:r>
              <a:rPr lang="en-US" sz="1867" b="1" kern="0" dirty="0" err="1"/>
              <a:t>GANmals</a:t>
            </a:r>
            <a:r>
              <a:rPr lang="en-US" sz="1867" b="1" kern="0" dirty="0"/>
              <a:t>” wasn’t as catchy.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3C906-9039-4E0B-9F30-8B970412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" b="7599"/>
          <a:stretch/>
        </p:blipFill>
        <p:spPr bwMode="auto">
          <a:xfrm>
            <a:off x="5662485" y="2275468"/>
            <a:ext cx="4915500" cy="3210997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Approach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669;p38">
            <a:extLst>
              <a:ext uri="{FF2B5EF4-FFF2-40B4-BE49-F238E27FC236}">
                <a16:creationId xmlns:a16="http://schemas.microsoft.com/office/drawing/2014/main" id="{41107D2C-CE88-4DEA-A8B5-ABA908BFBD52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3161184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The images were generated using GANs, otherwise known as </a:t>
            </a:r>
            <a:r>
              <a:rPr lang="en-US" sz="2200" b="1" kern="0" dirty="0">
                <a:solidFill>
                  <a:schemeClr val="bg2"/>
                </a:solidFill>
              </a:rPr>
              <a:t>Generative Adversarial Networks</a:t>
            </a:r>
            <a:r>
              <a:rPr lang="en-US" sz="2200" b="1" kern="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There have been many other </a:t>
            </a:r>
            <a:r>
              <a:rPr lang="en-US" sz="2200" b="1" kern="0" dirty="0">
                <a:solidFill>
                  <a:schemeClr val="bg2"/>
                </a:solidFill>
              </a:rPr>
              <a:t>applications in art</a:t>
            </a:r>
            <a:r>
              <a:rPr lang="en-US" sz="2200" b="1" kern="0" dirty="0">
                <a:solidFill>
                  <a:schemeClr val="bg1"/>
                </a:solidFill>
              </a:rPr>
              <a:t> that also utilize GANs. </a:t>
            </a:r>
            <a:endParaRPr lang="en-US" sz="2200" b="1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EA445-F69B-4EC1-8DB5-33B71280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045" y="1870701"/>
            <a:ext cx="3469855" cy="4020532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AB33F98-CE8E-4B50-A4B9-E6521BF7A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311" y="1747467"/>
            <a:ext cx="2400187" cy="4266999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Algorithm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Key Resources</a:t>
            </a:r>
            <a:endParaRPr dirty="0"/>
          </a:p>
        </p:txBody>
      </p:sp>
      <p:sp>
        <p:nvSpPr>
          <p:cNvPr id="696" name="Google Shape;696;p39"/>
          <p:cNvSpPr/>
          <p:nvPr/>
        </p:nvSpPr>
        <p:spPr>
          <a:xfrm>
            <a:off x="9473267" y="89426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566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Solution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80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1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63"/>
          <p:cNvSpPr txBox="1">
            <a:spLocks noGrp="1"/>
          </p:cNvSpPr>
          <p:nvPr>
            <p:ph type="title"/>
          </p:nvPr>
        </p:nvSpPr>
        <p:spPr>
          <a:xfrm>
            <a:off x="2869800" y="2515773"/>
            <a:ext cx="64524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800" dirty="0"/>
              <a:t>Thank You!</a:t>
            </a:r>
            <a:endParaRPr sz="8800" dirty="0"/>
          </a:p>
        </p:txBody>
      </p:sp>
      <p:sp>
        <p:nvSpPr>
          <p:cNvPr id="1785" name="Google Shape;1785;p63"/>
          <p:cNvSpPr txBox="1">
            <a:spLocks noGrp="1"/>
          </p:cNvSpPr>
          <p:nvPr>
            <p:ph type="subTitle" idx="1"/>
          </p:nvPr>
        </p:nvSpPr>
        <p:spPr>
          <a:xfrm>
            <a:off x="3229200" y="3610626"/>
            <a:ext cx="5733600" cy="105373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en-US" sz="3200" dirty="0">
                <a:latin typeface="DM Serif Display" pitchFamily="2" charset="0"/>
              </a:rPr>
              <a:t>Any Questions?</a:t>
            </a:r>
            <a:endParaRPr sz="3200" dirty="0">
              <a:latin typeface="DM Serif Display" pitchFamily="2" charset="0"/>
            </a:endParaRPr>
          </a:p>
        </p:txBody>
      </p:sp>
      <p:grpSp>
        <p:nvGrpSpPr>
          <p:cNvPr id="1786" name="Google Shape;1786;p63"/>
          <p:cNvGrpSpPr/>
          <p:nvPr/>
        </p:nvGrpSpPr>
        <p:grpSpPr>
          <a:xfrm>
            <a:off x="6961398" y="5105945"/>
            <a:ext cx="4328472" cy="2646077"/>
            <a:chOff x="1288875" y="2504175"/>
            <a:chExt cx="2645550" cy="1617275"/>
          </a:xfrm>
        </p:grpSpPr>
        <p:sp>
          <p:nvSpPr>
            <p:cNvPr id="1787" name="Google Shape;1787;p63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3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3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63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2" name="Google Shape;1812;p63"/>
          <p:cNvGrpSpPr/>
          <p:nvPr/>
        </p:nvGrpSpPr>
        <p:grpSpPr>
          <a:xfrm>
            <a:off x="1118628" y="2819411"/>
            <a:ext cx="668475" cy="1000527"/>
            <a:chOff x="5552650" y="2390950"/>
            <a:chExt cx="684725" cy="1024850"/>
          </a:xfrm>
        </p:grpSpPr>
        <p:sp>
          <p:nvSpPr>
            <p:cNvPr id="1813" name="Google Shape;1813;p6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6" name="Google Shape;1816;p63"/>
          <p:cNvGrpSpPr/>
          <p:nvPr/>
        </p:nvGrpSpPr>
        <p:grpSpPr>
          <a:xfrm rot="10800000" flipH="1">
            <a:off x="9983228" y="2921011"/>
            <a:ext cx="668475" cy="1000527"/>
            <a:chOff x="5552650" y="2390950"/>
            <a:chExt cx="684725" cy="1024850"/>
          </a:xfrm>
        </p:grpSpPr>
        <p:sp>
          <p:nvSpPr>
            <p:cNvPr id="1817" name="Google Shape;1817;p6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6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6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h Subject for High School - 11th Grade: Relationships Between Quantities by Slidesgo">
  <a:themeElements>
    <a:clrScheme name="Simple Light">
      <a:dk1>
        <a:srgbClr val="404040"/>
      </a:dk1>
      <a:lt1>
        <a:srgbClr val="FFFFFF"/>
      </a:lt1>
      <a:dk2>
        <a:srgbClr val="FFCC76"/>
      </a:dk2>
      <a:lt2>
        <a:srgbClr val="F3520B"/>
      </a:lt2>
      <a:accent1>
        <a:srgbClr val="8827D9"/>
      </a:accent1>
      <a:accent2>
        <a:srgbClr val="4E8BDD"/>
      </a:accent2>
      <a:accent3>
        <a:srgbClr val="657ADF"/>
      </a:accent3>
      <a:accent4>
        <a:srgbClr val="8AC9FE"/>
      </a:accent4>
      <a:accent5>
        <a:srgbClr val="0ED290"/>
      </a:accent5>
      <a:accent6>
        <a:srgbClr val="FFB09E"/>
      </a:accent6>
      <a:hlink>
        <a:srgbClr val="FFCC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123</Words>
  <Application>Microsoft Office PowerPoint</Application>
  <PresentationFormat>Widescreen</PresentationFormat>
  <Paragraphs>21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Bebas Neue</vt:lpstr>
      <vt:lpstr>Calibri</vt:lpstr>
      <vt:lpstr>Calibri Light</vt:lpstr>
      <vt:lpstr>Courier New</vt:lpstr>
      <vt:lpstr>Didact Gothic</vt:lpstr>
      <vt:lpstr>DM Serif Display</vt:lpstr>
      <vt:lpstr>Nunito Light</vt:lpstr>
      <vt:lpstr>Philosopher</vt:lpstr>
      <vt:lpstr>PT Sans</vt:lpstr>
      <vt:lpstr>Roboto Condensed Light</vt:lpstr>
      <vt:lpstr>Wingdings</vt:lpstr>
      <vt:lpstr>Office Theme</vt:lpstr>
      <vt:lpstr>Math Subject for High School - 11th Grade: Relationships Between Quantities by Slidesgo</vt:lpstr>
      <vt:lpstr>GANimals CS 455 Final Project</vt:lpstr>
      <vt:lpstr>Overview of Challenge</vt:lpstr>
      <vt:lpstr>Limitations</vt:lpstr>
      <vt:lpstr>Approach</vt:lpstr>
      <vt:lpstr>Algorithm</vt:lpstr>
      <vt:lpstr>Key Resources</vt:lpstr>
      <vt:lpstr>Solution</vt:lpstr>
      <vt:lpstr>DEMONstration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GANimals CS 455 Final Project</dc:title>
  <dc:creator>Vivian Dang</dc:creator>
  <cp:lastModifiedBy>Dang, Vivian</cp:lastModifiedBy>
  <cp:revision>4</cp:revision>
  <dcterms:created xsi:type="dcterms:W3CDTF">2022-03-26T00:14:42Z</dcterms:created>
  <dcterms:modified xsi:type="dcterms:W3CDTF">2022-04-23T02:24:46Z</dcterms:modified>
</cp:coreProperties>
</file>